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5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>
        <p:scale>
          <a:sx n="63" d="100"/>
          <a:sy n="63" d="100"/>
        </p:scale>
        <p:origin x="-1344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590A5-8F76-4659-AD96-E97AC56481D1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6EA1-50D0-41D7-8E1B-0D0E241D6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3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6EA1-50D0-41D7-8E1B-0D0E241D61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2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9995EA-1AE0-4BC7-9769-6E4EEC53085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4FC7A-2A94-4C17-A6AE-1FB9C519D9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idreader.ru/author/287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5637010" cy="52207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  <a:t>ДЛЯ НАЧАЛЬНОЙ ШКОЛЫ</a:t>
            </a:r>
            <a:endParaRPr lang="ru-RU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5" y="1412776"/>
            <a:ext cx="4032448" cy="264858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haroni" pitchFamily="2" charset="-79"/>
              </a:rPr>
              <a:t>Что почитать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haroni" pitchFamily="2" charset="-79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haroni" pitchFamily="2" charset="-79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haroni" pitchFamily="2" charset="-79"/>
              </a:rPr>
              <a:t>в новогодние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haroni" pitchFamily="2" charset="-79"/>
              </a:rPr>
              <a:t>каникулы?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8" name="Picture 4" descr="https://i.pinimg.com/originals/5c/e9/3b/5ce93baa1ebd2d1f205d09988e532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8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32330" r="23875" b="26406"/>
          <a:stretch/>
        </p:blipFill>
        <p:spPr bwMode="auto">
          <a:xfrm>
            <a:off x="323528" y="332656"/>
            <a:ext cx="8568952" cy="553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23528" y="5373216"/>
            <a:ext cx="8568952" cy="14847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586473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Знаменитая печальная сказка о </a:t>
            </a:r>
            <a:r>
              <a:rPr lang="ru-RU" b="1" dirty="0"/>
              <a:t>девочке</a:t>
            </a:r>
            <a:r>
              <a:rPr lang="ru-RU" dirty="0"/>
              <a:t>, которая решив помочь больной маме, хочет продать свою единственную ценность – красивую </a:t>
            </a:r>
            <a:r>
              <a:rPr lang="ru-RU" b="1" dirty="0"/>
              <a:t>куклу</a:t>
            </a:r>
            <a:r>
              <a:rPr lang="ru-RU" dirty="0"/>
              <a:t>.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220336" y="332656"/>
            <a:ext cx="39122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5" t="32170" r="23875" b="22969"/>
          <a:stretch/>
        </p:blipFill>
        <p:spPr bwMode="auto">
          <a:xfrm>
            <a:off x="395536" y="332656"/>
            <a:ext cx="8352928" cy="542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95536" y="5013176"/>
            <a:ext cx="8352928" cy="18448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544522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 еще не знакомы с Зайцем-рыцарем и Медведем-лакомкой? Тогда вам непременно нужно познакомиться в этой книге! Скучно с ними точно не будет!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251520" y="332656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5" t="38280" r="25000" b="19845"/>
          <a:stretch/>
        </p:blipFill>
        <p:spPr bwMode="auto">
          <a:xfrm>
            <a:off x="423922" y="332656"/>
            <a:ext cx="830816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440298" y="5589240"/>
            <a:ext cx="8308166" cy="12687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58772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Серия ярких, праздничных книжек с </a:t>
            </a:r>
            <a:r>
              <a:rPr lang="ru-RU" b="1" dirty="0"/>
              <a:t>новогодними</a:t>
            </a:r>
            <a:r>
              <a:rPr lang="ru-RU" dirty="0"/>
              <a:t> стихами и песенками порадует детей и их родителей на зимних праздниках.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251520" y="188640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9" t="42188" r="25000" b="13124"/>
          <a:stretch/>
        </p:blipFill>
        <p:spPr bwMode="auto">
          <a:xfrm>
            <a:off x="467544" y="361608"/>
            <a:ext cx="8208912" cy="551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467544" y="5517232"/>
            <a:ext cx="8208912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587877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Много </a:t>
            </a:r>
            <a:r>
              <a:rPr lang="ru-RU" dirty="0"/>
              <a:t>правдивой истории и немножко волшебства.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179512" y="260648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43958" r="24125" b="13280"/>
          <a:stretch/>
        </p:blipFill>
        <p:spPr bwMode="auto">
          <a:xfrm>
            <a:off x="395536" y="260648"/>
            <a:ext cx="8352928" cy="52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412696" y="5045536"/>
            <a:ext cx="8352928" cy="16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530120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Книга замечательного шведского художника и писателя Свена </a:t>
            </a:r>
            <a:r>
              <a:rPr lang="ru-RU" b="1" dirty="0" err="1"/>
              <a:t>Нурдквиста</a:t>
            </a:r>
            <a:r>
              <a:rPr lang="ru-RU" dirty="0"/>
              <a:t> рассказывает о рождестве в семействе гномов, где царят свои традиции.</a:t>
            </a:r>
          </a:p>
        </p:txBody>
      </p:sp>
      <p:sp>
        <p:nvSpPr>
          <p:cNvPr id="3" name="Стрелка вниз 2">
            <a:hlinkClick r:id="rId3" action="ppaction://hlinksldjump"/>
          </p:cNvPr>
          <p:cNvSpPr/>
          <p:nvPr/>
        </p:nvSpPr>
        <p:spPr>
          <a:xfrm>
            <a:off x="251520" y="260648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22031" r="24125" b="32657"/>
          <a:stretch/>
        </p:blipFill>
        <p:spPr bwMode="auto">
          <a:xfrm>
            <a:off x="323528" y="404664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23528" y="5445224"/>
            <a:ext cx="8568952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57332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Современная </a:t>
            </a:r>
            <a:r>
              <a:rPr lang="ru-RU" dirty="0"/>
              <a:t>новогодняя сказка про </a:t>
            </a:r>
            <a:r>
              <a:rPr lang="ru-RU" b="1" dirty="0"/>
              <a:t>Деда</a:t>
            </a:r>
            <a:r>
              <a:rPr lang="ru-RU" dirty="0"/>
              <a:t> </a:t>
            </a:r>
            <a:r>
              <a:rPr lang="ru-RU" b="1" dirty="0"/>
              <a:t>Мороза</a:t>
            </a:r>
            <a:r>
              <a:rPr lang="ru-RU" dirty="0"/>
              <a:t> и Новый Год.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179512" y="260648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37343" r="24000" b="16875"/>
          <a:stretch/>
        </p:blipFill>
        <p:spPr bwMode="auto">
          <a:xfrm>
            <a:off x="395536" y="332656"/>
            <a:ext cx="83529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95536" y="5589240"/>
            <a:ext cx="8496944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58772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замечательная новогодняя, волшебная и нравоучительная сказка </a:t>
            </a:r>
            <a:r>
              <a:rPr lang="ru-RU" dirty="0" smtClean="0"/>
              <a:t>         </a:t>
            </a:r>
            <a:r>
              <a:rPr lang="ru-RU" dirty="0" err="1" smtClean="0"/>
              <a:t>Астрид</a:t>
            </a:r>
            <a:r>
              <a:rPr lang="ru-RU" dirty="0" smtClean="0"/>
              <a:t> </a:t>
            </a:r>
            <a:r>
              <a:rPr lang="ru-RU" b="1" dirty="0"/>
              <a:t>Линдгрен</a:t>
            </a:r>
            <a:r>
              <a:rPr lang="ru-RU" dirty="0"/>
              <a:t>.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318632" y="332656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42813" r="24125" b="11250"/>
          <a:stretch/>
        </p:blipFill>
        <p:spPr bwMode="auto">
          <a:xfrm>
            <a:off x="323528" y="260648"/>
            <a:ext cx="84969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23528" y="5445224"/>
            <a:ext cx="8640960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57332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Прекрасная Рождественская сказка, где, словно в детстве, светится большая нарядная ёлка, оживают ёлочные игрушки, происходят чудеса.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179512" y="260648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32188" r="24000" b="20781"/>
          <a:stretch/>
        </p:blipFill>
        <p:spPr bwMode="auto">
          <a:xfrm>
            <a:off x="323528" y="404664"/>
            <a:ext cx="842493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23528" y="5229200"/>
            <a:ext cx="8568952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55892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Очень </a:t>
            </a:r>
            <a:r>
              <a:rPr lang="ru-RU" dirty="0"/>
              <a:t>осовремененная сказка, очень современного автора!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179512" y="260648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5" t="39531" r="24125" b="15781"/>
          <a:stretch/>
        </p:blipFill>
        <p:spPr bwMode="auto">
          <a:xfrm>
            <a:off x="395536" y="476672"/>
            <a:ext cx="83529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251520" y="5445224"/>
            <a:ext cx="8712968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57332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Замечательная книга погружает в атмосферу предновогодней суеты и детей, и взрослых.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251520" y="332656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41094" r="25000" b="14375"/>
          <a:stretch/>
        </p:blipFill>
        <p:spPr bwMode="auto">
          <a:xfrm>
            <a:off x="472850" y="260648"/>
            <a:ext cx="8131598" cy="571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683568" y="5661248"/>
            <a:ext cx="8136904" cy="11967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59722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Это чудесные сказки о жизни елочных игрушек, которые хранятся в доме и в новогодние дни украшают праздничную ёлку.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266056" y="260688"/>
            <a:ext cx="41751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712968" cy="63367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657264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hlinkClick r:id="rId2" action="ppaction://hlinksldjump"/>
              </a:rPr>
              <a:t>Ракитина </a:t>
            </a:r>
            <a:r>
              <a:rPr lang="ru-RU" sz="2000" dirty="0">
                <a:hlinkClick r:id="rId2" action="ppaction://hlinksldjump"/>
              </a:rPr>
              <a:t>Е. Дождик, который поверил в </a:t>
            </a:r>
            <a:r>
              <a:rPr lang="ru-RU" sz="2000" dirty="0" smtClean="0">
                <a:hlinkClick r:id="rId2" action="ppaction://hlinksldjump"/>
              </a:rPr>
              <a:t>себя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3" action="ppaction://hlinksldjump"/>
              </a:rPr>
              <a:t> </a:t>
            </a:r>
            <a:r>
              <a:rPr lang="ru-RU" sz="2000" dirty="0" err="1">
                <a:hlinkClick r:id="rId3" action="ppaction://hlinksldjump"/>
              </a:rPr>
              <a:t>Колпакова</a:t>
            </a:r>
            <a:r>
              <a:rPr lang="ru-RU" sz="2000" dirty="0">
                <a:hlinkClick r:id="rId3" action="ppaction://hlinksldjump"/>
              </a:rPr>
              <a:t> О. Полынная елка  </a:t>
            </a:r>
            <a:endParaRPr lang="ru-RU" sz="2000" dirty="0"/>
          </a:p>
          <a:p>
            <a:pPr algn="ctr"/>
            <a:r>
              <a:rPr lang="ru-RU" sz="2000" dirty="0" err="1">
                <a:hlinkClick r:id="rId4" action="ppaction://hlinksldjump"/>
              </a:rPr>
              <a:t>Нурдквист</a:t>
            </a:r>
            <a:r>
              <a:rPr lang="ru-RU" sz="2000" dirty="0">
                <a:hlinkClick r:id="rId4" action="ppaction://hlinksldjump"/>
              </a:rPr>
              <a:t> С. Рождество в домике </a:t>
            </a:r>
            <a:r>
              <a:rPr lang="ru-RU" sz="2000" dirty="0" err="1">
                <a:hlinkClick r:id="rId4" action="ppaction://hlinksldjump"/>
              </a:rPr>
              <a:t>Петсона</a:t>
            </a:r>
            <a:r>
              <a:rPr lang="ru-RU" sz="2000" dirty="0">
                <a:hlinkClick r:id="rId4" action="ppaction://hlinksldjump"/>
              </a:rPr>
              <a:t> </a:t>
            </a:r>
            <a:endParaRPr lang="ru-RU" sz="2000" dirty="0"/>
          </a:p>
          <a:p>
            <a:pPr algn="ctr"/>
            <a:r>
              <a:rPr lang="ru-RU" sz="2000" dirty="0" err="1" smtClean="0">
                <a:hlinkClick r:id="rId5" action="ppaction://hlinksldjump"/>
              </a:rPr>
              <a:t>Старасте</a:t>
            </a:r>
            <a:r>
              <a:rPr lang="ru-RU" sz="2000" dirty="0" smtClean="0">
                <a:hlinkClick r:id="rId5" action="ppaction://hlinksldjump"/>
              </a:rPr>
              <a:t> </a:t>
            </a:r>
            <a:r>
              <a:rPr lang="ru-RU" sz="2000" dirty="0">
                <a:hlinkClick r:id="rId5" action="ppaction://hlinksldjump"/>
              </a:rPr>
              <a:t>М. Зимняя сказка </a:t>
            </a:r>
            <a:endParaRPr lang="ru-RU" sz="2000" dirty="0" smtClean="0"/>
          </a:p>
          <a:p>
            <a:pPr algn="ctr"/>
            <a:r>
              <a:rPr lang="ru-RU" sz="2000" dirty="0" err="1">
                <a:hlinkClick r:id="rId6" action="ppaction://hlinksldjump"/>
              </a:rPr>
              <a:t>Купманс</a:t>
            </a:r>
            <a:r>
              <a:rPr lang="ru-RU" sz="2000" dirty="0">
                <a:hlinkClick r:id="rId6" action="ppaction://hlinksldjump"/>
              </a:rPr>
              <a:t> Л. Маленькая ёлочка </a:t>
            </a:r>
            <a:endParaRPr lang="ru-RU" sz="2000" dirty="0"/>
          </a:p>
          <a:p>
            <a:pPr algn="ctr"/>
            <a:r>
              <a:rPr lang="ru-RU" sz="2000" dirty="0">
                <a:hlinkClick r:id="rId7" action="ppaction://hlinksldjump"/>
              </a:rPr>
              <a:t>Усачев А. Все о </a:t>
            </a:r>
            <a:r>
              <a:rPr lang="ru-RU" sz="2000" dirty="0" err="1">
                <a:hlinkClick r:id="rId7" action="ppaction://hlinksldjump"/>
              </a:rPr>
              <a:t>Дедморозовке</a:t>
            </a:r>
            <a:r>
              <a:rPr lang="ru-RU" sz="2000" dirty="0">
                <a:hlinkClick r:id="rId7" action="ppaction://hlinksldjump"/>
              </a:rPr>
              <a:t> </a:t>
            </a:r>
            <a:endParaRPr lang="ru-RU" sz="2000" dirty="0"/>
          </a:p>
          <a:p>
            <a:pPr algn="ctr"/>
            <a:r>
              <a:rPr lang="ru-RU" sz="2000" dirty="0" err="1" smtClean="0">
                <a:hlinkClick r:id="rId8" action="ppaction://hlinksldjump"/>
              </a:rPr>
              <a:t>Висландер</a:t>
            </a:r>
            <a:r>
              <a:rPr lang="ru-RU" sz="2000" dirty="0" smtClean="0">
                <a:hlinkClick r:id="rId8" action="ppaction://hlinksldjump"/>
              </a:rPr>
              <a:t> </a:t>
            </a:r>
            <a:r>
              <a:rPr lang="ru-RU" sz="2000" dirty="0">
                <a:hlinkClick r:id="rId8" action="ppaction://hlinksldjump"/>
              </a:rPr>
              <a:t>Ю. Рождество </a:t>
            </a:r>
            <a:r>
              <a:rPr lang="ru-RU" sz="2000" dirty="0" err="1">
                <a:hlinkClick r:id="rId8" action="ppaction://hlinksldjump"/>
              </a:rPr>
              <a:t>Кракса</a:t>
            </a:r>
            <a:r>
              <a:rPr lang="ru-RU" sz="2000" dirty="0">
                <a:hlinkClick r:id="rId8" action="ppaction://hlinksldjump"/>
              </a:rPr>
              <a:t>  </a:t>
            </a:r>
            <a:endParaRPr lang="ru-RU" sz="2000" dirty="0"/>
          </a:p>
          <a:p>
            <a:pPr algn="ctr"/>
            <a:r>
              <a:rPr lang="ru-RU" sz="2000" dirty="0" err="1">
                <a:hlinkClick r:id="rId9" action="ppaction://hlinksldjump"/>
              </a:rPr>
              <a:t>Фаусек</a:t>
            </a:r>
            <a:r>
              <a:rPr lang="ru-RU" sz="2000" dirty="0">
                <a:hlinkClick r:id="rId9" action="ppaction://hlinksldjump"/>
              </a:rPr>
              <a:t> В. Ёлка  </a:t>
            </a:r>
            <a:endParaRPr lang="ru-RU" sz="2000" dirty="0"/>
          </a:p>
          <a:p>
            <a:pPr algn="ctr"/>
            <a:r>
              <a:rPr lang="ru-RU" sz="2000" dirty="0" err="1">
                <a:hlinkClick r:id="rId10" action="ppaction://hlinksldjump"/>
              </a:rPr>
              <a:t>Насветова</a:t>
            </a:r>
            <a:r>
              <a:rPr lang="ru-RU" sz="2000" dirty="0">
                <a:hlinkClick r:id="rId10" action="ppaction://hlinksldjump"/>
              </a:rPr>
              <a:t> Ю. Кукла Рождественской девочки </a:t>
            </a:r>
            <a:endParaRPr lang="ru-RU" sz="2000" dirty="0"/>
          </a:p>
          <a:p>
            <a:pPr algn="ctr"/>
            <a:r>
              <a:rPr lang="ru-RU" sz="2000" dirty="0" err="1">
                <a:hlinkClick r:id="rId11" action="ppaction://hlinksldjump"/>
              </a:rPr>
              <a:t>Валько</a:t>
            </a:r>
            <a:r>
              <a:rPr lang="ru-RU" sz="2000" dirty="0">
                <a:hlinkClick r:id="rId11" action="ppaction://hlinksldjump"/>
              </a:rPr>
              <a:t> Потерянное рождественское письмо </a:t>
            </a:r>
            <a:endParaRPr lang="ru-RU" sz="2000" dirty="0"/>
          </a:p>
          <a:p>
            <a:pPr algn="ctr"/>
            <a:r>
              <a:rPr lang="ru-RU" sz="2000" dirty="0" err="1">
                <a:hlinkClick r:id="rId12" action="ppaction://hlinksldjump"/>
              </a:rPr>
              <a:t>Стир</a:t>
            </a:r>
            <a:r>
              <a:rPr lang="ru-RU" sz="2000" dirty="0">
                <a:hlinkClick r:id="rId12" action="ppaction://hlinksldjump"/>
              </a:rPr>
              <a:t> Д. Новогодние чудеса  </a:t>
            </a:r>
            <a:endParaRPr lang="ru-RU" sz="2000" dirty="0"/>
          </a:p>
          <a:p>
            <a:pPr algn="ctr"/>
            <a:r>
              <a:rPr lang="ru-RU" sz="2000" dirty="0">
                <a:hlinkClick r:id="rId13" action="ppaction://hlinksldjump"/>
              </a:rPr>
              <a:t>Масло Е. Рождество у крестной </a:t>
            </a:r>
            <a:endParaRPr lang="ru-RU" sz="2000" dirty="0"/>
          </a:p>
          <a:p>
            <a:pPr algn="ctr"/>
            <a:r>
              <a:rPr lang="ru-RU" sz="2000" dirty="0" err="1">
                <a:hlinkClick r:id="rId14" action="ppaction://hlinksldjump"/>
              </a:rPr>
              <a:t>Нурдквист</a:t>
            </a:r>
            <a:r>
              <a:rPr lang="ru-RU" sz="2000" dirty="0">
                <a:hlinkClick r:id="rId14" action="ppaction://hlinksldjump"/>
              </a:rPr>
              <a:t> С. Рождественская каша </a:t>
            </a:r>
            <a:endParaRPr lang="ru-RU" sz="2000" dirty="0"/>
          </a:p>
          <a:p>
            <a:pPr algn="ctr"/>
            <a:r>
              <a:rPr lang="ru-RU" sz="2000" dirty="0" err="1">
                <a:hlinkClick r:id="rId15" action="ppaction://hlinksldjump"/>
              </a:rPr>
              <a:t>Маялуома</a:t>
            </a:r>
            <a:r>
              <a:rPr lang="ru-RU" sz="2000" dirty="0">
                <a:hlinkClick r:id="rId15" action="ppaction://hlinksldjump"/>
              </a:rPr>
              <a:t> М. Папа, когда придет Дед Мороз? </a:t>
            </a:r>
            <a:endParaRPr lang="ru-RU" sz="2000" dirty="0"/>
          </a:p>
          <a:p>
            <a:pPr algn="ctr"/>
            <a:r>
              <a:rPr lang="ru-RU" sz="2000" dirty="0">
                <a:hlinkClick r:id="rId16" action="ppaction://hlinksldjump"/>
              </a:rPr>
              <a:t>Линдгрен А. Крошка Нильс </a:t>
            </a:r>
            <a:r>
              <a:rPr lang="ru-RU" sz="2000" dirty="0" err="1">
                <a:hlinkClick r:id="rId16" action="ppaction://hlinksldjump"/>
              </a:rPr>
              <a:t>Карлсон</a:t>
            </a:r>
            <a:r>
              <a:rPr lang="ru-RU" sz="2000" dirty="0">
                <a:hlinkClick r:id="rId16" action="ppaction://hlinksldjump"/>
              </a:rPr>
              <a:t>  </a:t>
            </a:r>
            <a:endParaRPr lang="ru-RU" sz="2000" dirty="0"/>
          </a:p>
          <a:p>
            <a:pPr algn="ctr"/>
            <a:r>
              <a:rPr lang="ru-RU" sz="2000" dirty="0" err="1">
                <a:hlinkClick r:id="rId17" action="ppaction://hlinksldjump"/>
              </a:rPr>
              <a:t>Калинчук</a:t>
            </a:r>
            <a:r>
              <a:rPr lang="ru-RU" sz="2000" dirty="0">
                <a:hlinkClick r:id="rId17" action="ppaction://hlinksldjump"/>
              </a:rPr>
              <a:t> Е. Ангел</a:t>
            </a:r>
            <a:endParaRPr lang="ru-RU" sz="2000" dirty="0"/>
          </a:p>
          <a:p>
            <a:pPr algn="ctr"/>
            <a:r>
              <a:rPr lang="ru-RU" sz="2000" dirty="0" err="1">
                <a:hlinkClick r:id="rId18" action="ppaction://hlinksldjump"/>
              </a:rPr>
              <a:t>Емец</a:t>
            </a:r>
            <a:r>
              <a:rPr lang="ru-RU" sz="2000" dirty="0">
                <a:hlinkClick r:id="rId18" action="ppaction://hlinksldjump"/>
              </a:rPr>
              <a:t> Д.  С Новым годом, Снеговик!</a:t>
            </a:r>
            <a:endParaRPr lang="ru-RU" sz="2000" dirty="0"/>
          </a:p>
          <a:p>
            <a:pPr algn="ctr"/>
            <a:r>
              <a:rPr lang="ru-RU" sz="2000" dirty="0">
                <a:hlinkClick r:id="rId19" action="ppaction://hlinksldjump"/>
              </a:rPr>
              <a:t>Керр Дж. С Новым годом, </a:t>
            </a:r>
            <a:r>
              <a:rPr lang="ru-RU" sz="2000" dirty="0" err="1">
                <a:hlinkClick r:id="rId19" action="ppaction://hlinksldjump"/>
              </a:rPr>
              <a:t>Мяули</a:t>
            </a:r>
            <a:r>
              <a:rPr lang="ru-RU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203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21102" r="18317" b="20860"/>
          <a:stretch/>
        </p:blipFill>
        <p:spPr bwMode="auto">
          <a:xfrm>
            <a:off x="658848" y="399728"/>
            <a:ext cx="7714104" cy="53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423804" y="5646638"/>
            <a:ext cx="8424936" cy="12113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5805264"/>
            <a:ext cx="747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Книга нашей местной писательницы Ольги </a:t>
            </a:r>
            <a:r>
              <a:rPr lang="ru-RU" b="1" dirty="0" err="1"/>
              <a:t>Колпаковой</a:t>
            </a:r>
            <a:r>
              <a:rPr lang="ru-RU" dirty="0"/>
              <a:t>, написана о реальных людях, которые во время войны не участвовали в боях, </a:t>
            </a:r>
            <a:r>
              <a:rPr lang="ru-RU" dirty="0" smtClean="0"/>
              <a:t>но </a:t>
            </a:r>
            <a:r>
              <a:rPr lang="ru-RU" dirty="0"/>
              <a:t>совершали подвиги и встречали Новый год!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251520" y="260648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41541" r="23976" b="15834"/>
          <a:stretch/>
        </p:blipFill>
        <p:spPr bwMode="auto">
          <a:xfrm>
            <a:off x="467544" y="170696"/>
            <a:ext cx="8352928" cy="541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23528" y="5531882"/>
            <a:ext cx="8653340" cy="12687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1500" y="5704597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Прекрасное, богато иллюстрированное повествование шведского художника и писателя расскажет о забавных приключениях двух друзей </a:t>
            </a:r>
            <a:r>
              <a:rPr lang="ru-RU" dirty="0" err="1"/>
              <a:t>Петсона</a:t>
            </a:r>
            <a:r>
              <a:rPr lang="ru-RU" dirty="0"/>
              <a:t> и его котенка </a:t>
            </a:r>
            <a:r>
              <a:rPr lang="ru-RU" dirty="0" err="1"/>
              <a:t>Финдуса</a:t>
            </a:r>
            <a:r>
              <a:rPr lang="ru-RU" dirty="0"/>
              <a:t> накануне Рождества.</a:t>
            </a: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179512" y="170696"/>
            <a:ext cx="411988" cy="882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4" t="30934" r="25661" b="23518"/>
          <a:stretch/>
        </p:blipFill>
        <p:spPr bwMode="auto">
          <a:xfrm>
            <a:off x="494224" y="260648"/>
            <a:ext cx="8208912" cy="531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251520" y="5085184"/>
            <a:ext cx="8451616" cy="14847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4224" y="537321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Сказка </a:t>
            </a:r>
            <a:r>
              <a:rPr lang="ru-RU" dirty="0"/>
              <a:t>о маленьком </a:t>
            </a:r>
            <a:r>
              <a:rPr lang="ru-RU" dirty="0" err="1"/>
              <a:t>печенюшном</a:t>
            </a:r>
            <a:r>
              <a:rPr lang="ru-RU" dirty="0"/>
              <a:t> </a:t>
            </a:r>
            <a:r>
              <a:rPr lang="ru-RU" dirty="0" smtClean="0"/>
              <a:t>человечке, </a:t>
            </a:r>
            <a:r>
              <a:rPr lang="ru-RU" dirty="0"/>
              <a:t>который мечтал принести </a:t>
            </a:r>
            <a:r>
              <a:rPr lang="ru-RU" dirty="0" smtClean="0"/>
              <a:t>детям </a:t>
            </a:r>
            <a:r>
              <a:rPr lang="ru-RU" dirty="0"/>
              <a:t>радость, но его ждет долгий и опасный путь к этой </a:t>
            </a:r>
            <a:r>
              <a:rPr lang="ru-RU" dirty="0" smtClean="0"/>
              <a:t>радости.</a:t>
            </a:r>
            <a:endParaRPr lang="ru-RU" dirty="0"/>
          </a:p>
        </p:txBody>
      </p:sp>
      <p:sp>
        <p:nvSpPr>
          <p:cNvPr id="4" name="Стрелка вниз 3">
            <a:hlinkClick r:id="rId4" action="ppaction://hlinksldjump"/>
          </p:cNvPr>
          <p:cNvSpPr/>
          <p:nvPr/>
        </p:nvSpPr>
        <p:spPr>
          <a:xfrm>
            <a:off x="251520" y="260648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5313" r="24000" b="17813"/>
          <a:stretch/>
        </p:blipFill>
        <p:spPr bwMode="auto">
          <a:xfrm>
            <a:off x="539552" y="188640"/>
            <a:ext cx="81369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251520" y="5661249"/>
            <a:ext cx="8424936" cy="11967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587727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Увлекательная и поучительная рождественская сказка с прекрасными иллюстрациями известного голландского художника и сказочника Люка </a:t>
            </a:r>
            <a:r>
              <a:rPr lang="ru-RU" b="1" dirty="0" err="1"/>
              <a:t>Купманса</a:t>
            </a:r>
            <a:r>
              <a:rPr lang="ru-RU" dirty="0"/>
              <a:t>.</a:t>
            </a:r>
          </a:p>
        </p:txBody>
      </p:sp>
      <p:sp>
        <p:nvSpPr>
          <p:cNvPr id="3" name="Стрелка вниз 2">
            <a:hlinkClick r:id="rId3" action="ppaction://hlinksldjump"/>
          </p:cNvPr>
          <p:cNvSpPr/>
          <p:nvPr/>
        </p:nvSpPr>
        <p:spPr>
          <a:xfrm>
            <a:off x="251520" y="188640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46094" r="25000" b="8750"/>
          <a:stretch/>
        </p:blipFill>
        <p:spPr bwMode="auto">
          <a:xfrm>
            <a:off x="395536" y="260648"/>
            <a:ext cx="7992888" cy="560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95536" y="5229200"/>
            <a:ext cx="8136904" cy="1440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558924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знаете ли вы, что в новогоднюю пору елочные игрушки оживают? Хотите узнать о них? Тогда скорее прочитайте эту удивительную книгу! </a:t>
            </a:r>
            <a:br>
              <a:rPr lang="ru-RU" dirty="0"/>
            </a:br>
            <a:endParaRPr lang="ru-RU" dirty="0"/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>
            <a:off x="179512" y="260648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42711" r="25000" b="12188"/>
          <a:stretch/>
        </p:blipFill>
        <p:spPr bwMode="auto">
          <a:xfrm>
            <a:off x="593139" y="289560"/>
            <a:ext cx="8011309" cy="522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467544" y="5517232"/>
            <a:ext cx="8352928" cy="13407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578399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Незамысловатая, но очень добрая и веселая история о Маме </a:t>
            </a:r>
            <a:r>
              <a:rPr lang="ru-RU" dirty="0" err="1"/>
              <a:t>Му</a:t>
            </a:r>
            <a:r>
              <a:rPr lang="ru-RU" dirty="0"/>
              <a:t> и </a:t>
            </a:r>
            <a:r>
              <a:rPr lang="ru-RU" dirty="0" err="1"/>
              <a:t>Краксе</a:t>
            </a:r>
            <a:r>
              <a:rPr lang="ru-RU" dirty="0"/>
              <a:t> написана шведскими писателями </a:t>
            </a:r>
            <a:r>
              <a:rPr lang="ru-RU" dirty="0">
                <a:hlinkClick r:id="rId3"/>
              </a:rPr>
              <a:t>Томасом и </a:t>
            </a:r>
            <a:r>
              <a:rPr lang="ru-RU" dirty="0" err="1">
                <a:hlinkClick r:id="rId3"/>
              </a:rPr>
              <a:t>Юей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Висландер</a:t>
            </a:r>
            <a:r>
              <a:rPr lang="ru-RU" dirty="0"/>
              <a:t>. </a:t>
            </a:r>
          </a:p>
        </p:txBody>
      </p:sp>
      <p:sp>
        <p:nvSpPr>
          <p:cNvPr id="4" name="Стрелка вниз 3">
            <a:hlinkClick r:id="rId4" action="ppaction://hlinksldjump"/>
          </p:cNvPr>
          <p:cNvSpPr/>
          <p:nvPr/>
        </p:nvSpPr>
        <p:spPr>
          <a:xfrm>
            <a:off x="323528" y="289560"/>
            <a:ext cx="504056" cy="97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26447" r="25625" b="28492"/>
          <a:stretch/>
        </p:blipFill>
        <p:spPr bwMode="auto">
          <a:xfrm>
            <a:off x="395536" y="260648"/>
            <a:ext cx="8424936" cy="56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395536" y="5301208"/>
            <a:ext cx="8424936" cy="15567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56612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Это </a:t>
            </a:r>
            <a:r>
              <a:rPr lang="ru-RU" dirty="0"/>
              <a:t>святочный рассказ о детях-сиротах, история происходит в </a:t>
            </a:r>
            <a:r>
              <a:rPr lang="ru-RU" dirty="0" smtClean="0"/>
              <a:t>                  дореволюционной </a:t>
            </a:r>
            <a:r>
              <a:rPr lang="ru-RU" dirty="0"/>
              <a:t>России в канун Рождества.</a:t>
            </a:r>
          </a:p>
        </p:txBody>
      </p:sp>
      <p:sp>
        <p:nvSpPr>
          <p:cNvPr id="2" name="Стрелка вниз 1">
            <a:hlinkClick r:id="rId3" action="ppaction://hlinksldjump"/>
          </p:cNvPr>
          <p:cNvSpPr/>
          <p:nvPr/>
        </p:nvSpPr>
        <p:spPr>
          <a:xfrm>
            <a:off x="251520" y="260648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</TotalTime>
  <Words>450</Words>
  <Application>Microsoft Office PowerPoint</Application>
  <PresentationFormat>Экран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Что почитать  в новогодние каникулы?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Елена Леонидовна</dc:creator>
  <cp:lastModifiedBy>Кузнецова Елена Леонидовна</cp:lastModifiedBy>
  <cp:revision>30</cp:revision>
  <dcterms:created xsi:type="dcterms:W3CDTF">2020-12-15T09:33:36Z</dcterms:created>
  <dcterms:modified xsi:type="dcterms:W3CDTF">2020-12-18T09:29:33Z</dcterms:modified>
</cp:coreProperties>
</file>