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  <p:sldMasterId id="2147484092" r:id="rId2"/>
  </p:sldMasterIdLst>
  <p:sldIdLst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0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8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13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8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31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84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03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82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62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3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71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25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220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232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763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52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40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21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71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5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1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50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6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6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3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9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9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CA3BA-618B-4418-A19A-45193C845C5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0385-400D-4251-8126-39B10AA53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94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  <p:sldLayoutId id="2147484107" r:id="rId15"/>
    <p:sldLayoutId id="2147484108" r:id="rId16"/>
    <p:sldLayoutId id="214748410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5362750" cy="53791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764704"/>
            <a:ext cx="4392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- line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педагога – психолога 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Алёны Григорьевны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Колеговой</a:t>
            </a:r>
          </a:p>
          <a:p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Моб.тел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APP/ </a:t>
            </a:r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7(922) – 033-02-02</a:t>
            </a:r>
          </a:p>
          <a:p>
            <a:pPr algn="ctr"/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Mail: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holiday.86@mail.ru</a:t>
            </a:r>
          </a:p>
          <a:p>
            <a:pPr algn="ctr"/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SKYPE: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azazelka_1_1</a:t>
            </a:r>
          </a:p>
        </p:txBody>
      </p:sp>
    </p:spTree>
    <p:extLst>
      <p:ext uri="{BB962C8B-B14F-4D97-AF65-F5344CB8AC3E}">
        <p14:creationId xmlns:p14="http://schemas.microsoft.com/office/powerpoint/2010/main" val="4412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377</TotalTime>
  <Words>29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Ион</vt:lpstr>
      <vt:lpstr>Презентация PowerPoint</vt:lpstr>
    </vt:vector>
  </TitlesOfParts>
  <Company>МОУ-СОШ № 168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Колегова Григорьевна</dc:creator>
  <cp:lastModifiedBy>Иван</cp:lastModifiedBy>
  <cp:revision>25</cp:revision>
  <dcterms:created xsi:type="dcterms:W3CDTF">2019-09-17T03:59:27Z</dcterms:created>
  <dcterms:modified xsi:type="dcterms:W3CDTF">2020-04-07T10:39:18Z</dcterms:modified>
</cp:coreProperties>
</file>