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A65891-57A9-476E-A781-F61744CE9A69}">
          <p14:sldIdLst>
            <p14:sldId id="256"/>
            <p14:sldId id="257"/>
          </p14:sldIdLst>
        </p14:section>
        <p14:section name="Раздел без заголовка" id="{473DF752-1592-4DB8-A811-CF084DF78F04}">
          <p14:sldIdLst>
            <p14:sldId id="263"/>
            <p14:sldId id="258"/>
            <p14:sldId id="260"/>
            <p14:sldId id="259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>
      <p:cViewPr>
        <p:scale>
          <a:sx n="74" d="100"/>
          <a:sy n="74" d="100"/>
        </p:scale>
        <p:origin x="-2694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64B334C-B5BC-46F6-A979-C2C8DC9468D0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6610A1-D5C7-4133-B1FB-8BED744345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168.&#1077;&#1082;&#1072;&#1090;&#1077;&#1088;&#1080;&#1085;&#1073;&#1091;&#1088;&#1075;.&#1088;&#1092;/upload/sc168_new/files/3e/a1/3ea17eb9d7797cc143c42bc9ba4fc55a.pdf" TargetMode="External"/><Relationship Id="rId2" Type="http://schemas.openxmlformats.org/officeDocument/2006/relationships/hyperlink" Target="https://&#1077;&#1082;&#1073;-&#1087;&#1088;&#1086;&#1077;&#1082;&#1090;&#1080;&#1091;&#1084;.&#1088;&#1092;/infos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4zu0HnsCW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2"/>
            <a:ext cx="7175351" cy="33843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Отчет о проекте «Малахитовое кольцо»</a:t>
            </a:r>
            <a:endParaRPr lang="ru-RU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entury Schoolbook" pitchFamily="18" charset="0"/>
                <a:cs typeface="Arial" pitchFamily="34" charset="0"/>
              </a:rPr>
              <a:t>МАОУ – СОШ № 168</a:t>
            </a:r>
            <a:endParaRPr lang="ru-RU" b="1" i="1" dirty="0">
              <a:solidFill>
                <a:srgbClr val="002060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682914"/>
              </p:ext>
            </p:extLst>
          </p:nvPr>
        </p:nvGraphicFramePr>
        <p:xfrm>
          <a:off x="457200" y="620686"/>
          <a:ext cx="8229600" cy="4644099"/>
        </p:xfrm>
        <a:graphic>
          <a:graphicData uri="http://schemas.openxmlformats.org/drawingml/2006/table">
            <a:tbl>
              <a:tblPr firstRow="1" firstCol="1" bandRow="1"/>
              <a:tblGrid>
                <a:gridCol w="3295513"/>
                <a:gridCol w="4934087"/>
              </a:tblGrid>
              <a:tr h="104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Муниципальное автономное общеобразовательное учреждение – средняя общеобразовательная школа № 168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 педагога – руководителя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Ярина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Лариса Геннадьевна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Должность педагога – руководителя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начальных 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в команде проекта (обучающихся)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обучающихся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обучения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Тематическое направление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Квестория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проекта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«Малахитовое кольцо»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79" marR="6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229200"/>
            <a:ext cx="5840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этап- Знакомство с положением о конференции,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классе. Выбор участников команд.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Определилось 2 команды по разным направлениям.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Yarina_lg\Pictures\Camera Roll\photo_2023-02-07_17-18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617728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0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92696"/>
            <a:ext cx="3888432" cy="4822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2-3 этап.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Конференцией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Обсуждают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идею создания проекта, объекты своего проекта, распределяют между собой обязанности по выполнению. Разрабатывают свои предложения по своему направлению.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528" y="1108752"/>
            <a:ext cx="5632704" cy="42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99392"/>
            <a:ext cx="7520623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создания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400600"/>
          </a:xfrm>
        </p:spPr>
        <p:txBody>
          <a:bodyPr>
            <a:noAutofit/>
          </a:bodyPr>
          <a:lstStyle/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Каждому участнику проекта была обозначена цель работы, собрать информацию о своем объекте: </a:t>
            </a:r>
            <a:b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Настя и Оля – вступительное слово о родном крае. Урал – край удивительной красоты, сказочных природных богатств, а Уральские горы в своих недрах хранят несметные сокровищ, и один из них малахит. 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Алиса– история Набережной Рабочей Молодежи, здание Мужской гимназии, дом купца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Пшеничникова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дом Аркадия Гайдара.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Ника – Екатеринбургская </a:t>
            </a:r>
            <a:r>
              <a:rPr lang="ru-RU" sz="16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Плотинка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-интересный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факт-капсула.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Вика – фонтан «Каменный цветок» на площади труда.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Аня – музеи Литературного квартала.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Настя – Храм на крови.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Варя -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УрФУ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университет имени первого Президента России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Б.Н.Ельцина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Ксения – парк Маяковского.</a:t>
            </a:r>
          </a:p>
          <a:p>
            <a:pPr marL="68580" indent="0">
              <a:spcAft>
                <a:spcPts val="10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Оля – легендарная Башня.</a:t>
            </a:r>
          </a:p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Саша - Екатеринбургский государственный Цирк имени </a:t>
            </a:r>
            <a:r>
              <a:rPr lang="ru-RU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В.Филатова</a:t>
            </a:r>
            <a:r>
              <a:rPr lang="ru-RU" sz="1600" dirty="0">
                <a:latin typeface="Times New Roman"/>
                <a:ea typeface="Calibri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231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96752"/>
            <a:ext cx="4752527" cy="432048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информации, определение мест для обзора проекта, его представления.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185" y="917385"/>
            <a:ext cx="467783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18" y="1052736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717032"/>
            <a:ext cx="7766248" cy="2448272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chemeClr val="tx1"/>
                </a:solidFill>
              </a:rPr>
              <a:t>5 этап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проекта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подводят итоги создания проекта об интересных местах города. Что удалось, получилось ли рассказать полностью. Трудно ли создавать проект?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многое приходится обдумывать и искать. Сложно и интересно.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понравилось работать вместе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64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7661" y="418358"/>
            <a:ext cx="479714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2225184"/>
          </a:xfrm>
        </p:spPr>
        <p:txBody>
          <a:bodyPr/>
          <a:lstStyle/>
          <a:p>
            <a:pPr algn="l"/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Инфостория</a:t>
            </a:r>
            <a:r>
              <a:rPr lang="ru-RU" dirty="0" smtClean="0"/>
              <a:t> - </a:t>
            </a:r>
            <a:r>
              <a:rPr lang="en-US" dirty="0">
                <a:hlinkClick r:id="rId2"/>
              </a:rPr>
              <a:t>https://xn----9sblcpidrojl1ao.xn--</a:t>
            </a:r>
            <a:r>
              <a:rPr lang="en-US" dirty="0" smtClean="0">
                <a:hlinkClick r:id="rId2"/>
              </a:rPr>
              <a:t>p1ai/infostory</a:t>
            </a:r>
            <a:endParaRPr lang="ru-RU" dirty="0" smtClean="0"/>
          </a:p>
          <a:p>
            <a:r>
              <a:rPr lang="ru-RU" dirty="0" smtClean="0"/>
              <a:t>Паспорт проекта - </a:t>
            </a:r>
            <a:r>
              <a:rPr lang="en-US" dirty="0">
                <a:hlinkClick r:id="rId3"/>
              </a:rPr>
              <a:t>https://xn--168-5cd3cgu2f.xn--80acgfbsl1azdqr.xn--</a:t>
            </a:r>
            <a:r>
              <a:rPr lang="en-US" dirty="0" smtClean="0">
                <a:hlinkClick r:id="rId3"/>
              </a:rPr>
              <a:t>p1ai/upload/sc168_new/files/3e/a1/3ea17eb9d7797cc143c42bc9ba4fc55a.pdf</a:t>
            </a:r>
            <a:endParaRPr lang="ru-RU" dirty="0"/>
          </a:p>
          <a:p>
            <a:r>
              <a:rPr lang="ru-RU" dirty="0" smtClean="0"/>
              <a:t>Продукт проекта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www.youtube.com/watch?v=g4zu0HnsCWw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2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143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Отчет о проекте «Малахитовое кольцо»</vt:lpstr>
      <vt:lpstr>Презентация PowerPoint</vt:lpstr>
      <vt:lpstr>Презентация PowerPoint</vt:lpstr>
      <vt:lpstr>2-3 этап.  Ознакомление с Конференцией  Обсуждают командой идею создания проекта, объекты своего проекта, распределяют между собой обязанности по выполнению. Разрабатывают свои предложения по своему направлению. </vt:lpstr>
      <vt:lpstr>   4 этап создания проекта</vt:lpstr>
      <vt:lpstr>Сбор информации, определение мест для обзора проекта, его представления.</vt:lpstr>
      <vt:lpstr>5 этап  Завершение проекта Ребята подводят итоги создания проекта об интересных местах города. Что удалось, получилось ли рассказать полностью. Трудно ли создавать проект? Да, многое приходится обдумывать и искать. Сложно и интересно.  Всем понравилось работать вместе!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проекте «неСекретные материалы»</dc:title>
  <dc:creator>Юрий Ярин</dc:creator>
  <cp:lastModifiedBy>Alena Fatianova</cp:lastModifiedBy>
  <cp:revision>14</cp:revision>
  <dcterms:created xsi:type="dcterms:W3CDTF">2023-02-06T14:58:56Z</dcterms:created>
  <dcterms:modified xsi:type="dcterms:W3CDTF">2023-02-07T12:49:44Z</dcterms:modified>
</cp:coreProperties>
</file>