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60" r:id="rId6"/>
    <p:sldId id="259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0A65891-57A9-476E-A781-F61744CE9A69}">
          <p14:sldIdLst>
            <p14:sldId id="256"/>
            <p14:sldId id="257"/>
          </p14:sldIdLst>
        </p14:section>
        <p14:section name="Раздел без заголовка" id="{473DF752-1592-4DB8-A811-CF084DF78F04}">
          <p14:sldIdLst>
            <p14:sldId id="263"/>
            <p14:sldId id="258"/>
            <p14:sldId id="260"/>
            <p14:sldId id="259"/>
            <p14:sldId id="261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90" autoAdjust="0"/>
  </p:normalViewPr>
  <p:slideViewPr>
    <p:cSldViewPr>
      <p:cViewPr>
        <p:scale>
          <a:sx n="74" d="100"/>
          <a:sy n="74" d="100"/>
        </p:scale>
        <p:origin x="-2694" y="-8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34C-B5BC-46F6-A979-C2C8DC9468D0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10A1-D5C7-4133-B1FB-8BED7443456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34C-B5BC-46F6-A979-C2C8DC9468D0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10A1-D5C7-4133-B1FB-8BED744345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34C-B5BC-46F6-A979-C2C8DC9468D0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10A1-D5C7-4133-B1FB-8BED744345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34C-B5BC-46F6-A979-C2C8DC9468D0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10A1-D5C7-4133-B1FB-8BED7443456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34C-B5BC-46F6-A979-C2C8DC9468D0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10A1-D5C7-4133-B1FB-8BED744345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34C-B5BC-46F6-A979-C2C8DC9468D0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10A1-D5C7-4133-B1FB-8BED7443456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34C-B5BC-46F6-A979-C2C8DC9468D0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10A1-D5C7-4133-B1FB-8BED7443456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34C-B5BC-46F6-A979-C2C8DC9468D0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10A1-D5C7-4133-B1FB-8BED744345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34C-B5BC-46F6-A979-C2C8DC9468D0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10A1-D5C7-4133-B1FB-8BED744345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34C-B5BC-46F6-A979-C2C8DC9468D0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10A1-D5C7-4133-B1FB-8BED744345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34C-B5BC-46F6-A979-C2C8DC9468D0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10A1-D5C7-4133-B1FB-8BED7443456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4B334C-B5BC-46F6-A979-C2C8DC9468D0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6610A1-D5C7-4133-B1FB-8BED7443456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96;&#1082;&#1086;&#1083;&#1072;168.&#1077;&#1082;&#1072;&#1090;&#1077;&#1088;&#1080;&#1085;&#1073;&#1091;&#1088;&#1075;.&#1088;&#1092;/upload/sc168_new/files/93/1f/931f4a149a2f07e09edcaec0dbf11565.pdf" TargetMode="External"/><Relationship Id="rId2" Type="http://schemas.openxmlformats.org/officeDocument/2006/relationships/hyperlink" Target="https://&#1077;&#1082;&#1073;-&#1087;&#1088;&#1086;&#1077;&#1082;&#1090;&#1080;&#1091;&#1084;.&#1088;&#1092;/infostor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lexu9Njtue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4221089"/>
            <a:ext cx="5637010" cy="1713576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Century Schoolbook" pitchFamily="18" charset="0"/>
                <a:cs typeface="Arial" pitchFamily="34" charset="0"/>
              </a:rPr>
              <a:t>МАОУ – СОШ № 168</a:t>
            </a:r>
            <a:endParaRPr lang="ru-RU" b="1" i="1" dirty="0">
              <a:solidFill>
                <a:srgbClr val="002060"/>
              </a:solidFill>
              <a:latin typeface="Century Schoolbook" pitchFamily="18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196752"/>
            <a:ext cx="7175351" cy="3728705"/>
          </a:xfrm>
        </p:spPr>
        <p:txBody>
          <a:bodyPr/>
          <a:lstStyle/>
          <a:p>
            <a:r>
              <a:rPr lang="ru-RU" dirty="0" smtClean="0">
                <a:latin typeface="Century Schoolbook" pitchFamily="18" charset="0"/>
                <a:cs typeface="Arial" pitchFamily="34" charset="0"/>
              </a:rPr>
              <a:t>Отчет о проекте «</a:t>
            </a:r>
            <a:r>
              <a:rPr lang="ru-RU" dirty="0" err="1" smtClean="0">
                <a:latin typeface="Century Schoolbook" pitchFamily="18" charset="0"/>
                <a:cs typeface="Arial" pitchFamily="34" charset="0"/>
              </a:rPr>
              <a:t>неСекретные</a:t>
            </a:r>
            <a:r>
              <a:rPr lang="ru-RU" dirty="0" smtClean="0">
                <a:latin typeface="Century Schoolbook" pitchFamily="18" charset="0"/>
                <a:cs typeface="Arial" pitchFamily="34" charset="0"/>
              </a:rPr>
              <a:t> материалы»</a:t>
            </a:r>
            <a:endParaRPr lang="ru-RU" dirty="0">
              <a:latin typeface="Century Schoolbook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76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34249344"/>
              </p:ext>
            </p:extLst>
          </p:nvPr>
        </p:nvGraphicFramePr>
        <p:xfrm>
          <a:off x="457200" y="404664"/>
          <a:ext cx="8229600" cy="4815435"/>
        </p:xfrm>
        <a:graphic>
          <a:graphicData uri="http://schemas.openxmlformats.org/drawingml/2006/table">
            <a:tbl>
              <a:tblPr firstRow="1" firstCol="1" bandRow="1"/>
              <a:tblGrid>
                <a:gridCol w="3295513"/>
                <a:gridCol w="4934087"/>
              </a:tblGrid>
              <a:tr h="1091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ОО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Муниципальное автономное общеобразовательное учреждение – средняя общеобразовательная школа № 168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9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ФИО педагога – руководителя проекта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Ярина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Лариса Геннадьевна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9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Должность педагога – руководителя проекта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Учитель начальных классов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1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участников в команде проекта (обучающихся)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 обучающихся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Класс обучения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Тематическое направление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Брейнстория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Название проекта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неСекретные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материалы»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29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037624"/>
            <a:ext cx="6512511" cy="1487720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0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этап- Знакомство с положением о конференции, </a:t>
            </a:r>
            <a:br>
              <a:rPr lang="ru-RU" sz="20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Обсуждение в классе. Выбор участников команд. </a:t>
            </a:r>
            <a:br>
              <a:rPr lang="ru-RU" sz="20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Определилось 2 команды по разным </a:t>
            </a:r>
            <a:r>
              <a:rPr lang="ru-RU" sz="2000" b="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направлениям.</a:t>
            </a:r>
            <a:endParaRPr lang="ru-RU" dirty="0"/>
          </a:p>
        </p:txBody>
      </p:sp>
      <p:pic>
        <p:nvPicPr>
          <p:cNvPr id="4" name="Picture 2" descr="C:\Users\Yarina_lg\Pictures\Camera Roll\photo_2023-02-07_17-18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6177280" cy="463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670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692696"/>
            <a:ext cx="3888432" cy="482247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1800" dirty="0" smtClean="0">
                <a:latin typeface="+mn-lt"/>
              </a:rPr>
              <a:t>2-3 этап. </a:t>
            </a: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Ознакомление </a:t>
            </a:r>
            <a:r>
              <a:rPr lang="ru-RU" sz="1600" dirty="0">
                <a:latin typeface="+mn-lt"/>
              </a:rPr>
              <a:t>с Конференцией</a:t>
            </a:r>
            <a:br>
              <a:rPr lang="ru-RU" sz="1600" dirty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Обсуждают </a:t>
            </a:r>
            <a:r>
              <a:rPr lang="ru-RU" sz="1800" dirty="0">
                <a:latin typeface="+mn-lt"/>
              </a:rPr>
              <a:t>командой </a:t>
            </a:r>
            <a:r>
              <a:rPr lang="ru-RU" sz="1800" dirty="0" smtClean="0">
                <a:latin typeface="+mn-lt"/>
              </a:rPr>
              <a:t>идею создания проекта, объекты своего проекта, распределяют между собой обязанности по выполнению. Разрабатывают свои предложения по своему направлению.</a:t>
            </a: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endParaRPr lang="ru-RU" sz="1600" dirty="0">
              <a:latin typeface="+mn-lt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82757">
            <a:off x="109120" y="1549953"/>
            <a:ext cx="5449076" cy="408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86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476672"/>
            <a:ext cx="6512511" cy="432048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/>
              <a:t>4 этап создания проекта</a:t>
            </a:r>
            <a:r>
              <a:rPr lang="ru-RU" sz="4800" dirty="0"/>
              <a:t/>
            </a:r>
            <a:br>
              <a:rPr lang="ru-RU" sz="4800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1560" y="980728"/>
            <a:ext cx="6932240" cy="5328592"/>
          </a:xfrm>
        </p:spPr>
        <p:txBody>
          <a:bodyPr>
            <a:noAutofit/>
          </a:bodyPr>
          <a:lstStyle/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ea typeface="Calibri"/>
                <a:cs typeface="Times New Roman"/>
              </a:rPr>
              <a:t>Каждому </a:t>
            </a:r>
            <a:r>
              <a:rPr lang="ru-RU" sz="2000" dirty="0">
                <a:ea typeface="Calibri"/>
                <a:cs typeface="Times New Roman"/>
              </a:rPr>
              <a:t>участнику проекта была обозначена цель работы, собрать информацию о своем объекте, составление вопросов для анкетирования</a:t>
            </a:r>
            <a:br>
              <a:rPr lang="ru-RU" sz="2000" dirty="0">
                <a:ea typeface="Calibri"/>
                <a:cs typeface="Times New Roman"/>
              </a:rPr>
            </a:br>
            <a:r>
              <a:rPr lang="ru-RU" sz="2000" dirty="0">
                <a:ea typeface="Calibri"/>
                <a:cs typeface="Times New Roman"/>
              </a:rPr>
              <a:t>1. Кристина и Аня – интервью с директором  </a:t>
            </a:r>
            <a:r>
              <a:rPr lang="ru-RU" sz="2000" dirty="0" err="1">
                <a:ea typeface="Calibri"/>
                <a:cs typeface="Times New Roman"/>
              </a:rPr>
              <a:t>Т.О.Вяткиной</a:t>
            </a:r>
            <a:r>
              <a:rPr lang="ru-RU" sz="2000" dirty="0">
                <a:ea typeface="Calibri"/>
                <a:cs typeface="Times New Roman"/>
              </a:rPr>
              <a:t> о школе.</a:t>
            </a:r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ea typeface="Calibri"/>
                <a:cs typeface="Times New Roman"/>
              </a:rPr>
              <a:t>2. Наташа и София – о работе актового и спортивного зала школы.</a:t>
            </a:r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ea typeface="Calibri"/>
                <a:cs typeface="Times New Roman"/>
              </a:rPr>
              <a:t>3. Ваня – разговор с медицинским сотрудником.</a:t>
            </a:r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ea typeface="Calibri"/>
                <a:cs typeface="Times New Roman"/>
              </a:rPr>
              <a:t>4. Павел – общение с библиотекарем.</a:t>
            </a:r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ea typeface="Calibri"/>
                <a:cs typeface="Times New Roman"/>
              </a:rPr>
              <a:t>5. Алеша и Рома – отряд «Миротворец» история создания и патриотическая направленность.</a:t>
            </a:r>
          </a:p>
          <a:p>
            <a:pPr marL="45720" indent="0">
              <a:buNone/>
            </a:pPr>
            <a:r>
              <a:rPr lang="ru-RU" sz="2000" dirty="0">
                <a:ea typeface="Calibri"/>
              </a:rPr>
              <a:t>6. Саша и Алеша – фотографии школы, столовая.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82316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3645024"/>
            <a:ext cx="4320480" cy="2952328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Сбор информации, определение мест для обзора проекта, его представления.</a:t>
            </a:r>
            <a:endParaRPr lang="ru-RU" sz="1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22447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630" y="188640"/>
            <a:ext cx="4248472" cy="3186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630" y="3573016"/>
            <a:ext cx="4248472" cy="318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9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4372168"/>
            <a:ext cx="7766248" cy="2225184"/>
          </a:xfrm>
        </p:spPr>
        <p:txBody>
          <a:bodyPr/>
          <a:lstStyle/>
          <a:p>
            <a:pPr algn="l"/>
            <a:r>
              <a:rPr lang="ru-RU" sz="1600" dirty="0" smtClean="0"/>
              <a:t>5 этап </a:t>
            </a:r>
            <a:br>
              <a:rPr lang="ru-RU" sz="1600" dirty="0" smtClean="0"/>
            </a:br>
            <a:r>
              <a:rPr lang="ru-RU" sz="1600" dirty="0" smtClean="0"/>
              <a:t>Завершение проекта</a:t>
            </a:r>
            <a:br>
              <a:rPr lang="ru-RU" sz="1600" dirty="0" smtClean="0"/>
            </a:br>
            <a:r>
              <a:rPr lang="ru-RU" sz="1600" dirty="0" smtClean="0"/>
              <a:t>Ребята подводят итоги создания проекта о Школе. Что удалось, получилось ли рассказать полностью. Трудно ли создавать проект?</a:t>
            </a:r>
            <a:br>
              <a:rPr lang="ru-RU" sz="1600" dirty="0" smtClean="0"/>
            </a:br>
            <a:r>
              <a:rPr lang="ru-RU" sz="1600" dirty="0" smtClean="0"/>
              <a:t>Да, многое приходится обдумывать и искать. Сложно и интересно. </a:t>
            </a:r>
            <a:br>
              <a:rPr lang="ru-RU" sz="1600" dirty="0" smtClean="0"/>
            </a:br>
            <a:r>
              <a:rPr lang="ru-RU" sz="1600" dirty="0" smtClean="0"/>
              <a:t>Всем понравилось работать вместе!</a:t>
            </a:r>
            <a:endParaRPr lang="ru-RU" sz="1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3306"/>
            <a:ext cx="5400600" cy="405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442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4372168"/>
            <a:ext cx="7766248" cy="2225184"/>
          </a:xfrm>
        </p:spPr>
        <p:txBody>
          <a:bodyPr/>
          <a:lstStyle/>
          <a:p>
            <a:pPr algn="l"/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 smtClean="0"/>
              <a:t>Инфостория</a:t>
            </a:r>
            <a:r>
              <a:rPr lang="ru-RU" dirty="0" smtClean="0"/>
              <a:t> - </a:t>
            </a:r>
            <a:r>
              <a:rPr lang="en-US" dirty="0">
                <a:hlinkClick r:id="rId2"/>
              </a:rPr>
              <a:t>https://xn----9sblcpidrojl1ao.xn--</a:t>
            </a:r>
            <a:r>
              <a:rPr lang="en-US" dirty="0" smtClean="0">
                <a:hlinkClick r:id="rId2"/>
              </a:rPr>
              <a:t>p1ai/infostory</a:t>
            </a:r>
            <a:endParaRPr lang="ru-RU" dirty="0" smtClean="0"/>
          </a:p>
          <a:p>
            <a:r>
              <a:rPr lang="ru-RU" dirty="0" smtClean="0"/>
              <a:t>Паспорт проекта - </a:t>
            </a:r>
            <a:r>
              <a:rPr lang="en-US" dirty="0">
                <a:hlinkClick r:id="rId3"/>
              </a:rPr>
              <a:t>https://xn--168-5cd3cgu2f.xn--80acgfbsl1azdqr.xn--</a:t>
            </a:r>
            <a:r>
              <a:rPr lang="en-US" dirty="0" smtClean="0">
                <a:hlinkClick r:id="rId3"/>
              </a:rPr>
              <a:t>p1ai/upload/sc168_new/files/93/1f/931f4a149a2f07e09edcaec0dbf11565.pdf</a:t>
            </a:r>
            <a:endParaRPr lang="ru-RU" dirty="0" smtClean="0"/>
          </a:p>
          <a:p>
            <a:r>
              <a:rPr lang="ru-RU" dirty="0" smtClean="0"/>
              <a:t>Проектный продукт -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www.youtube.com/watch?v=lexu9NjtueA</a:t>
            </a:r>
            <a:endParaRPr lang="ru-RU" smtClean="0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42305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</TotalTime>
  <Words>124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Отчет о проекте «неСекретные материалы»</vt:lpstr>
      <vt:lpstr>Презентация PowerPoint</vt:lpstr>
      <vt:lpstr>1 этап- Знакомство с положением о конференции,  Обсуждение в классе. Выбор участников команд.  Определилось 2 команды по разным направлениям.</vt:lpstr>
      <vt:lpstr>2-3 этап.  Ознакомление с Конференцией  Обсуждают командой идею создания проекта, объекты своего проекта, распределяют между собой обязанности по выполнению. Разрабатывают свои предложения по своему направлению. </vt:lpstr>
      <vt:lpstr>4 этап создания проекта </vt:lpstr>
      <vt:lpstr> Сбор информации, определение мест для обзора проекта, его представления.</vt:lpstr>
      <vt:lpstr>5 этап  Завершение проекта Ребята подводят итоги создания проекта о Школе. Что удалось, получилось ли рассказать полностью. Трудно ли создавать проект? Да, многое приходится обдумывать и искать. Сложно и интересно.  Всем понравилось работать вместе!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проекте «неСекретные материалы»</dc:title>
  <dc:creator>Юрий Ярин</dc:creator>
  <cp:lastModifiedBy>Alena Fatianova</cp:lastModifiedBy>
  <cp:revision>11</cp:revision>
  <dcterms:created xsi:type="dcterms:W3CDTF">2023-02-06T14:58:56Z</dcterms:created>
  <dcterms:modified xsi:type="dcterms:W3CDTF">2023-02-07T12:44:16Z</dcterms:modified>
</cp:coreProperties>
</file>